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Sergio Trendy" charset="1" panose="00000000000000000000"/>
      <p:regular r:id="rId13"/>
    </p:embeddedFont>
    <p:embeddedFont>
      <p:font typeface="TDTD걱정말아요" charset="1" panose="02000503000000000000"/>
      <p:regular r:id="rId14"/>
    </p:embeddedFont>
    <p:embeddedFont>
      <p:font typeface="Tex Gyre Termes" charset="1" panose="00000500000000000000"/>
      <p:regular r:id="rId15"/>
    </p:embeddedFont>
    <p:embeddedFont>
      <p:font typeface="Arial" charset="1" panose="020B05020202020202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png>
</file>

<file path=ppt/media/image5.svg>
</file>

<file path=ppt/media/image6.png>
</file>

<file path=ppt/media/image7.sv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Freeform 3" id="3"/>
          <p:cNvSpPr/>
          <p:nvPr/>
        </p:nvSpPr>
        <p:spPr>
          <a:xfrm flipH="false" flipV="false" rot="0">
            <a:off x="11730550" y="-466233"/>
            <a:ext cx="6557450" cy="4114800"/>
          </a:xfrm>
          <a:custGeom>
            <a:avLst/>
            <a:gdLst/>
            <a:ahLst/>
            <a:cxnLst/>
            <a:rect r="r" b="b" t="t" l="l"/>
            <a:pathLst>
              <a:path h="4114800" w="6557450">
                <a:moveTo>
                  <a:pt x="0" y="0"/>
                </a:moveTo>
                <a:lnTo>
                  <a:pt x="6557450" y="0"/>
                </a:lnTo>
                <a:lnTo>
                  <a:pt x="655745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666851" y="1369623"/>
            <a:ext cx="2942506" cy="1846423"/>
          </a:xfrm>
          <a:custGeom>
            <a:avLst/>
            <a:gdLst/>
            <a:ahLst/>
            <a:cxnLst/>
            <a:rect r="r" b="b" t="t" l="l"/>
            <a:pathLst>
              <a:path h="1846423" w="2942506">
                <a:moveTo>
                  <a:pt x="0" y="0"/>
                </a:moveTo>
                <a:lnTo>
                  <a:pt x="2942507" y="0"/>
                </a:lnTo>
                <a:lnTo>
                  <a:pt x="2942507" y="1846423"/>
                </a:lnTo>
                <a:lnTo>
                  <a:pt x="0" y="184642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988616" y="-466233"/>
            <a:ext cx="5066308" cy="3179108"/>
          </a:xfrm>
          <a:custGeom>
            <a:avLst/>
            <a:gdLst/>
            <a:ahLst/>
            <a:cxnLst/>
            <a:rect r="r" b="b" t="t" l="l"/>
            <a:pathLst>
              <a:path h="3179108" w="5066308">
                <a:moveTo>
                  <a:pt x="0" y="0"/>
                </a:moveTo>
                <a:lnTo>
                  <a:pt x="5066308" y="0"/>
                </a:lnTo>
                <a:lnTo>
                  <a:pt x="5066308" y="3179108"/>
                </a:lnTo>
                <a:lnTo>
                  <a:pt x="0" y="31791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5639420" y="-1401925"/>
            <a:ext cx="4198776" cy="4114800"/>
          </a:xfrm>
          <a:custGeom>
            <a:avLst/>
            <a:gdLst/>
            <a:ahLst/>
            <a:cxnLst/>
            <a:rect r="r" b="b" t="t" l="l"/>
            <a:pathLst>
              <a:path h="4114800" w="4198776">
                <a:moveTo>
                  <a:pt x="0" y="0"/>
                </a:moveTo>
                <a:lnTo>
                  <a:pt x="4198776" y="0"/>
                </a:lnTo>
                <a:lnTo>
                  <a:pt x="419877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135531" y="3648567"/>
            <a:ext cx="7430439" cy="7430439"/>
          </a:xfrm>
          <a:custGeom>
            <a:avLst/>
            <a:gdLst/>
            <a:ahLst/>
            <a:cxnLst/>
            <a:rect r="r" b="b" t="t" l="l"/>
            <a:pathLst>
              <a:path h="7430439" w="7430439">
                <a:moveTo>
                  <a:pt x="7430439" y="0"/>
                </a:moveTo>
                <a:lnTo>
                  <a:pt x="0" y="0"/>
                </a:lnTo>
                <a:lnTo>
                  <a:pt x="0" y="7430438"/>
                </a:lnTo>
                <a:lnTo>
                  <a:pt x="7430439" y="7430438"/>
                </a:lnTo>
                <a:lnTo>
                  <a:pt x="7430439"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3137062" y="5771553"/>
            <a:ext cx="5150938" cy="4854759"/>
          </a:xfrm>
          <a:custGeom>
            <a:avLst/>
            <a:gdLst/>
            <a:ahLst/>
            <a:cxnLst/>
            <a:rect r="r" b="b" t="t" l="l"/>
            <a:pathLst>
              <a:path h="4854759" w="5150938">
                <a:moveTo>
                  <a:pt x="0" y="0"/>
                </a:moveTo>
                <a:lnTo>
                  <a:pt x="5150938" y="0"/>
                </a:lnTo>
                <a:lnTo>
                  <a:pt x="5150938" y="4854758"/>
                </a:lnTo>
                <a:lnTo>
                  <a:pt x="0" y="4854758"/>
                </a:lnTo>
                <a:lnTo>
                  <a:pt x="0" y="0"/>
                </a:lnTo>
                <a:close/>
              </a:path>
            </a:pathLst>
          </a:custGeom>
          <a:blipFill>
            <a:blip r:embed="rId9"/>
            <a:stretch>
              <a:fillRect l="0" t="0" r="0" b="0"/>
            </a:stretch>
          </a:blipFill>
        </p:spPr>
      </p:sp>
      <p:sp>
        <p:nvSpPr>
          <p:cNvPr name="TextBox 9" id="9"/>
          <p:cNvSpPr txBox="true"/>
          <p:nvPr/>
        </p:nvSpPr>
        <p:spPr>
          <a:xfrm rot="0">
            <a:off x="4779645" y="4024857"/>
            <a:ext cx="8728710" cy="1313256"/>
          </a:xfrm>
          <a:prstGeom prst="rect">
            <a:avLst/>
          </a:prstGeom>
        </p:spPr>
        <p:txBody>
          <a:bodyPr anchor="t" rtlCol="false" tIns="0" lIns="0" bIns="0" rIns="0">
            <a:spAutoFit/>
          </a:bodyPr>
          <a:lstStyle/>
          <a:p>
            <a:pPr algn="ctr">
              <a:lnSpc>
                <a:spcPts val="11615"/>
              </a:lnSpc>
            </a:pPr>
            <a:r>
              <a:rPr lang="en-US" sz="8297">
                <a:solidFill>
                  <a:srgbClr val="FFFFFF"/>
                </a:solidFill>
                <a:latin typeface="Sergio Trendy"/>
              </a:rPr>
              <a:t>Kombinasi CSS</a:t>
            </a:r>
          </a:p>
        </p:txBody>
      </p:sp>
      <p:sp>
        <p:nvSpPr>
          <p:cNvPr name="TextBox 10" id="10"/>
          <p:cNvSpPr txBox="true"/>
          <p:nvPr/>
        </p:nvSpPr>
        <p:spPr>
          <a:xfrm rot="0">
            <a:off x="4902081" y="5061887"/>
            <a:ext cx="3414554" cy="759587"/>
          </a:xfrm>
          <a:prstGeom prst="rect">
            <a:avLst/>
          </a:prstGeom>
        </p:spPr>
        <p:txBody>
          <a:bodyPr anchor="t" rtlCol="false" tIns="0" lIns="0" bIns="0" rIns="0">
            <a:spAutoFit/>
          </a:bodyPr>
          <a:lstStyle/>
          <a:p>
            <a:pPr algn="ctr">
              <a:lnSpc>
                <a:spcPts val="6784"/>
              </a:lnSpc>
            </a:pPr>
            <a:r>
              <a:rPr lang="en-US" sz="3200">
                <a:solidFill>
                  <a:srgbClr val="FFFFFF"/>
                </a:solidFill>
                <a:latin typeface="TDTD걱정말아요"/>
              </a:rPr>
              <a:t> Fajar Rizki Aditiya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TextBox 3" id="3"/>
          <p:cNvSpPr txBox="true"/>
          <p:nvPr/>
        </p:nvSpPr>
        <p:spPr>
          <a:xfrm rot="0">
            <a:off x="1028700" y="923925"/>
            <a:ext cx="2898299" cy="896620"/>
          </a:xfrm>
          <a:prstGeom prst="rect">
            <a:avLst/>
          </a:prstGeom>
        </p:spPr>
        <p:txBody>
          <a:bodyPr anchor="t" rtlCol="false" tIns="0" lIns="0" bIns="0" rIns="0">
            <a:spAutoFit/>
          </a:bodyPr>
          <a:lstStyle/>
          <a:p>
            <a:pPr algn="ctr">
              <a:lnSpc>
                <a:spcPts val="7279"/>
              </a:lnSpc>
            </a:pPr>
            <a:r>
              <a:rPr lang="en-US" sz="5199">
                <a:solidFill>
                  <a:srgbClr val="FFFFFF"/>
                </a:solidFill>
                <a:latin typeface="Tex Gyre Termes"/>
              </a:rPr>
              <a:t>Kombinasi</a:t>
            </a:r>
          </a:p>
        </p:txBody>
      </p:sp>
      <p:sp>
        <p:nvSpPr>
          <p:cNvPr name="TextBox 4" id="4"/>
          <p:cNvSpPr txBox="true"/>
          <p:nvPr/>
        </p:nvSpPr>
        <p:spPr>
          <a:xfrm rot="0">
            <a:off x="1028700" y="2126615"/>
            <a:ext cx="16230600" cy="5909945"/>
          </a:xfrm>
          <a:prstGeom prst="rect">
            <a:avLst/>
          </a:prstGeom>
        </p:spPr>
        <p:txBody>
          <a:bodyPr anchor="t" rtlCol="false" tIns="0" lIns="0" bIns="0" rIns="0">
            <a:spAutoFit/>
          </a:bodyPr>
          <a:lstStyle/>
          <a:p>
            <a:pPr algn="just">
              <a:lnSpc>
                <a:spcPts val="4480"/>
              </a:lnSpc>
            </a:pPr>
            <a:r>
              <a:rPr lang="en-US" sz="3200">
                <a:solidFill>
                  <a:srgbClr val="FFFFFF"/>
                </a:solidFill>
                <a:latin typeface="Arial"/>
              </a:rPr>
              <a:t>Kombinator CSS menjelaskan hubungan antara dua penyeleksi. Pemilih CSS adalah pola yang digunakan untuk memilih elemen untuk tujuan gaya. Selector CSS dapat berupa selector sederhana atau selector kompleks yang terdiri dari lebih dari satu selector yang dihubungkan menggunakan kombinator. </a:t>
            </a:r>
          </a:p>
          <a:p>
            <a:pPr algn="just">
              <a:lnSpc>
                <a:spcPts val="4480"/>
              </a:lnSpc>
            </a:pPr>
            <a:r>
              <a:rPr lang="en-US" sz="3200">
                <a:solidFill>
                  <a:srgbClr val="FFFFFF"/>
                </a:solidFill>
                <a:latin typeface="Arial"/>
              </a:rPr>
              <a:t>Ada empat jenis kombinator yang tersedia di CSS yang dibahas di bawah ini: </a:t>
            </a:r>
          </a:p>
          <a:p>
            <a:pPr algn="just" marL="690881" indent="-345440" lvl="1">
              <a:lnSpc>
                <a:spcPts val="4480"/>
              </a:lnSpc>
              <a:buFont typeface="Arial"/>
              <a:buChar char="•"/>
            </a:pPr>
            <a:r>
              <a:rPr lang="en-US" sz="3200">
                <a:solidFill>
                  <a:srgbClr val="FFFFFF"/>
                </a:solidFill>
                <a:latin typeface="Arial"/>
              </a:rPr>
              <a:t>Pemilih Saudara Umum (~)</a:t>
            </a:r>
          </a:p>
          <a:p>
            <a:pPr algn="just" marL="690881" indent="-345440" lvl="1">
              <a:lnSpc>
                <a:spcPts val="4480"/>
              </a:lnSpc>
              <a:buFont typeface="Arial"/>
              <a:buChar char="•"/>
            </a:pPr>
            <a:r>
              <a:rPr lang="en-US" sz="3200">
                <a:solidFill>
                  <a:srgbClr val="FFFFFF"/>
                </a:solidFill>
                <a:latin typeface="Arial"/>
              </a:rPr>
              <a:t>Pemilih Saudara yang Berdekatan (+)</a:t>
            </a:r>
          </a:p>
          <a:p>
            <a:pPr algn="just" marL="690881" indent="-345440" lvl="1">
              <a:lnSpc>
                <a:spcPts val="4480"/>
              </a:lnSpc>
              <a:buFont typeface="Arial"/>
              <a:buChar char="•"/>
            </a:pPr>
            <a:r>
              <a:rPr lang="en-US" sz="3200">
                <a:solidFill>
                  <a:srgbClr val="FFFFFF"/>
                </a:solidFill>
                <a:latin typeface="Arial"/>
              </a:rPr>
              <a:t>Pemilih anak (&gt;)</a:t>
            </a:r>
          </a:p>
          <a:p>
            <a:pPr algn="just" marL="690881" indent="-345440" lvl="1">
              <a:lnSpc>
                <a:spcPts val="4480"/>
              </a:lnSpc>
              <a:buFont typeface="Arial"/>
              <a:buChar char="•"/>
            </a:pPr>
            <a:r>
              <a:rPr lang="en-US" sz="3200">
                <a:solidFill>
                  <a:srgbClr val="FFFFFF"/>
                </a:solidFill>
                <a:latin typeface="Arial"/>
              </a:rPr>
              <a:t>Pemilih turunan (spasi)</a:t>
            </a:r>
          </a:p>
          <a:p>
            <a:pPr algn="just">
              <a:lnSpc>
                <a:spcPts val="448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TextBox 3" id="3"/>
          <p:cNvSpPr txBox="true"/>
          <p:nvPr/>
        </p:nvSpPr>
        <p:spPr>
          <a:xfrm rot="0">
            <a:off x="1028700" y="923925"/>
            <a:ext cx="7562438" cy="896620"/>
          </a:xfrm>
          <a:prstGeom prst="rect">
            <a:avLst/>
          </a:prstGeom>
        </p:spPr>
        <p:txBody>
          <a:bodyPr anchor="t" rtlCol="false" tIns="0" lIns="0" bIns="0" rIns="0">
            <a:spAutoFit/>
          </a:bodyPr>
          <a:lstStyle/>
          <a:p>
            <a:pPr algn="ctr">
              <a:lnSpc>
                <a:spcPts val="7279"/>
              </a:lnSpc>
            </a:pPr>
            <a:r>
              <a:rPr lang="en-US" sz="5199">
                <a:solidFill>
                  <a:srgbClr val="FFFFFF"/>
                </a:solidFill>
                <a:latin typeface="Tex Gyre Termes"/>
              </a:rPr>
              <a:t>Pemilih Saudara Umum (~) </a:t>
            </a:r>
          </a:p>
        </p:txBody>
      </p:sp>
      <p:sp>
        <p:nvSpPr>
          <p:cNvPr name="TextBox 4" id="4"/>
          <p:cNvSpPr txBox="true"/>
          <p:nvPr/>
        </p:nvSpPr>
        <p:spPr>
          <a:xfrm rot="0">
            <a:off x="1028700" y="2059370"/>
            <a:ext cx="16230600" cy="1728470"/>
          </a:xfrm>
          <a:prstGeom prst="rect">
            <a:avLst/>
          </a:prstGeom>
        </p:spPr>
        <p:txBody>
          <a:bodyPr anchor="t" rtlCol="false" tIns="0" lIns="0" bIns="0" rIns="0">
            <a:spAutoFit/>
          </a:bodyPr>
          <a:lstStyle/>
          <a:p>
            <a:pPr algn="just">
              <a:lnSpc>
                <a:spcPts val="4480"/>
              </a:lnSpc>
            </a:pPr>
            <a:r>
              <a:rPr lang="en-US" sz="3200">
                <a:solidFill>
                  <a:srgbClr val="FFFFFF"/>
                </a:solidFill>
                <a:latin typeface="Arial"/>
              </a:rPr>
              <a:t>Pemilih saudara umum digunakan untuk memilih elemen yang mengikuti elemen pemilih pertama dan juga berbagi induk yang sama dengan elemen pemilih pertama. Ini dapat digunakan untuk memilih sekelompok elemen yang berbagi elemen induk yang sama.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TextBox 3" id="3"/>
          <p:cNvSpPr txBox="true"/>
          <p:nvPr/>
        </p:nvSpPr>
        <p:spPr>
          <a:xfrm rot="0">
            <a:off x="1028700" y="923925"/>
            <a:ext cx="10019035" cy="896620"/>
          </a:xfrm>
          <a:prstGeom prst="rect">
            <a:avLst/>
          </a:prstGeom>
        </p:spPr>
        <p:txBody>
          <a:bodyPr anchor="t" rtlCol="false" tIns="0" lIns="0" bIns="0" rIns="0">
            <a:spAutoFit/>
          </a:bodyPr>
          <a:lstStyle/>
          <a:p>
            <a:pPr algn="ctr">
              <a:lnSpc>
                <a:spcPts val="7279"/>
              </a:lnSpc>
            </a:pPr>
            <a:r>
              <a:rPr lang="en-US" sz="5199">
                <a:solidFill>
                  <a:srgbClr val="FFFFFF"/>
                </a:solidFill>
                <a:latin typeface="Tex Gyre Termes"/>
              </a:rPr>
              <a:t>Pemilih Saudara yang Berdekatan (+)</a:t>
            </a:r>
          </a:p>
        </p:txBody>
      </p:sp>
      <p:sp>
        <p:nvSpPr>
          <p:cNvPr name="TextBox 4" id="4"/>
          <p:cNvSpPr txBox="true"/>
          <p:nvPr/>
        </p:nvSpPr>
        <p:spPr>
          <a:xfrm rot="0">
            <a:off x="1028700" y="2059370"/>
            <a:ext cx="16230600" cy="1728470"/>
          </a:xfrm>
          <a:prstGeom prst="rect">
            <a:avLst/>
          </a:prstGeom>
        </p:spPr>
        <p:txBody>
          <a:bodyPr anchor="t" rtlCol="false" tIns="0" lIns="0" bIns="0" rIns="0">
            <a:spAutoFit/>
          </a:bodyPr>
          <a:lstStyle/>
          <a:p>
            <a:pPr algn="just">
              <a:lnSpc>
                <a:spcPts val="4480"/>
              </a:lnSpc>
            </a:pPr>
            <a:r>
              <a:rPr lang="en-US" sz="3200">
                <a:solidFill>
                  <a:srgbClr val="FFFFFF"/>
                </a:solidFill>
                <a:latin typeface="Arial"/>
              </a:rPr>
              <a:t>Pemilih saudara yang berdekatan digunakan untuk memilih elemen yang berdekatan atau elemen yang berada di sebelah tag pemilih yang ditentukan. Kombinator ini hanya memilih satu tag yang berada tepat di sebelah tag yang ditentukan.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TextBox 3" id="3"/>
          <p:cNvSpPr txBox="true"/>
          <p:nvPr/>
        </p:nvSpPr>
        <p:spPr>
          <a:xfrm rot="0">
            <a:off x="1028700" y="923925"/>
            <a:ext cx="4741901" cy="896620"/>
          </a:xfrm>
          <a:prstGeom prst="rect">
            <a:avLst/>
          </a:prstGeom>
        </p:spPr>
        <p:txBody>
          <a:bodyPr anchor="t" rtlCol="false" tIns="0" lIns="0" bIns="0" rIns="0">
            <a:spAutoFit/>
          </a:bodyPr>
          <a:lstStyle/>
          <a:p>
            <a:pPr algn="ctr">
              <a:lnSpc>
                <a:spcPts val="7279"/>
              </a:lnSpc>
            </a:pPr>
            <a:r>
              <a:rPr lang="en-US" sz="5199">
                <a:solidFill>
                  <a:srgbClr val="FFFFFF"/>
                </a:solidFill>
                <a:latin typeface="Tex Gyre Termes"/>
              </a:rPr>
              <a:t>Pemilih Anak (&gt;)</a:t>
            </a:r>
          </a:p>
        </p:txBody>
      </p:sp>
      <p:sp>
        <p:nvSpPr>
          <p:cNvPr name="TextBox 4" id="4"/>
          <p:cNvSpPr txBox="true"/>
          <p:nvPr/>
        </p:nvSpPr>
        <p:spPr>
          <a:xfrm rot="0">
            <a:off x="1028700" y="2059370"/>
            <a:ext cx="16230600" cy="2290445"/>
          </a:xfrm>
          <a:prstGeom prst="rect">
            <a:avLst/>
          </a:prstGeom>
        </p:spPr>
        <p:txBody>
          <a:bodyPr anchor="t" rtlCol="false" tIns="0" lIns="0" bIns="0" rIns="0">
            <a:spAutoFit/>
          </a:bodyPr>
          <a:lstStyle/>
          <a:p>
            <a:pPr algn="just">
              <a:lnSpc>
                <a:spcPts val="4480"/>
              </a:lnSpc>
            </a:pPr>
            <a:r>
              <a:rPr lang="en-US" sz="3200">
                <a:solidFill>
                  <a:srgbClr val="FFFFFF"/>
                </a:solidFill>
                <a:latin typeface="Arial"/>
              </a:rPr>
              <a:t>Pemilih ini digunakan untuk memilih elemen yang merupakan turunan langsung dari tag yang ditentukan. Kombinator ini lebih ketat dibandingkan dengan selector turunan karena ia hanya memilih selector kedua jika ia memiliki elemen selector pertama sebagai induknya.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7222" r="0" b="-17222"/>
            </a:stretch>
          </a:blipFill>
        </p:spPr>
      </p:sp>
      <p:sp>
        <p:nvSpPr>
          <p:cNvPr name="TextBox 3" id="3"/>
          <p:cNvSpPr txBox="true"/>
          <p:nvPr/>
        </p:nvSpPr>
        <p:spPr>
          <a:xfrm rot="0">
            <a:off x="1028700" y="923925"/>
            <a:ext cx="6607095" cy="896620"/>
          </a:xfrm>
          <a:prstGeom prst="rect">
            <a:avLst/>
          </a:prstGeom>
        </p:spPr>
        <p:txBody>
          <a:bodyPr anchor="t" rtlCol="false" tIns="0" lIns="0" bIns="0" rIns="0">
            <a:spAutoFit/>
          </a:bodyPr>
          <a:lstStyle/>
          <a:p>
            <a:pPr algn="ctr">
              <a:lnSpc>
                <a:spcPts val="7279"/>
              </a:lnSpc>
            </a:pPr>
            <a:r>
              <a:rPr lang="en-US" sz="5199">
                <a:solidFill>
                  <a:srgbClr val="FFFFFF"/>
                </a:solidFill>
                <a:latin typeface="Tex Gyre Termes"/>
              </a:rPr>
              <a:t>Pemilih Turunan (Spasi)</a:t>
            </a:r>
          </a:p>
        </p:txBody>
      </p:sp>
      <p:sp>
        <p:nvSpPr>
          <p:cNvPr name="TextBox 4" id="4"/>
          <p:cNvSpPr txBox="true"/>
          <p:nvPr/>
        </p:nvSpPr>
        <p:spPr>
          <a:xfrm rot="0">
            <a:off x="1028700" y="2013877"/>
            <a:ext cx="16230600" cy="2852420"/>
          </a:xfrm>
          <a:prstGeom prst="rect">
            <a:avLst/>
          </a:prstGeom>
        </p:spPr>
        <p:txBody>
          <a:bodyPr anchor="t" rtlCol="false" tIns="0" lIns="0" bIns="0" rIns="0">
            <a:spAutoFit/>
          </a:bodyPr>
          <a:lstStyle/>
          <a:p>
            <a:pPr algn="just">
              <a:lnSpc>
                <a:spcPts val="4480"/>
              </a:lnSpc>
            </a:pPr>
            <a:r>
              <a:rPr lang="en-US" sz="3200">
                <a:solidFill>
                  <a:srgbClr val="FFFFFF"/>
                </a:solidFill>
                <a:latin typeface="Arial"/>
              </a:rPr>
              <a:t>Pemilih ini digunakan untuk memilih semua elemen turunan dari tag yang ditentukan. Tag bisa menjadi turunan langsung dari tag yang ditentukan atau bisa berada sangat dalam di dalam tag yang ditentukan. Kombinator ini menggabungkan dua penyeleksi sedemikian rupa sehingga elemen yang dipilih mempunyai nenek moyang yang sama dengan elemen pemilih pertama.</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DAGHseeTrDE</dc:identifier>
  <dcterms:modified xsi:type="dcterms:W3CDTF">2011-08-01T06:04:30Z</dcterms:modified>
  <cp:revision>1</cp:revision>
  <dc:title>Combinasi CSS</dc:title>
</cp:coreProperties>
</file>

<file path=docProps/thumbnail.jpeg>
</file>